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9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2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C074C8-5085-739D-AB06-964D3B890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BF87970-2563-7D57-BFC6-26FAE2124F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E5851C-062A-91C2-6B8E-59BDFF0D9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A566A2-E5B7-8AEC-09BC-80EDA3CC8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52E68D-EFC7-309C-0FAE-90B794B3A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8470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3195F2-BC6E-2895-DEAF-2BD566A55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1526B2-15C7-8572-8B47-A015D95F7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151086-3500-0FE5-B3BB-8A6C406B8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A076E4-E698-3966-FBCC-EF6AFAD87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7E7596-BF5F-FC79-DAC8-CF325FEF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210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2889175-CAB3-8E2F-8777-E359F8DE00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F6FACE-04C2-A6DA-299C-5E4393E710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E0A703-B9D9-B9A2-010A-126B2AF35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71D5E8-46C1-6008-7339-ED0C16501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A934E2-BE22-B6B9-8CD8-D63508B85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721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71D754-7BF3-201D-D74B-D12EC6F7C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35D4A5-BB7C-C891-BDC2-793300DD1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93B62D-BCBA-2CB4-6FB4-B04092D70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B38A59-EA13-FD61-5FB4-3D723AFF0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925BEE-1218-4E13-E4B8-79F2908BD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834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8CBE3A-2F4B-BCA0-77EF-DB7493014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BBC6D0-7A06-A6B6-801D-506332149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EC4E5-2990-D252-DA0F-ED6623283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70B2C9-840D-B873-174A-61196FF92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3432E2-1904-A172-2C26-626F23820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611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15855A-70A8-02D6-AA94-670C78CB1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06EAF9-64F9-D2E2-EA65-EC4CC538D8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E2F436-3D58-3569-28E2-2DE0B90CC1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187638-5141-4440-7F33-B338C3CA0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376636-922D-E68E-BC36-D9DBC8BAB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E1E091-C769-5756-F3D9-20FFF0DC3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752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60911-4130-0365-53F6-0029A369E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0A52E1-656C-6C79-07F9-7DAC32330D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537E1C-C1ED-10AD-190C-95676068AB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8D7ED8C-CE16-C421-940D-5A99FF4347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4427CA-5029-4B2A-CF72-903F5AB2FD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FF44C91-9B22-8B82-E2C0-14E17C13B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C960161-580A-0324-923B-2A7DBA2AD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D53244-3CCC-0031-D1D3-231DC5455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328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25A137-F23A-CA78-C0FE-C145482A6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B3950B-52D9-00AF-968C-BA9C71EF8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3346E5-3DC1-BBEF-1ED0-5D7118D9D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850E8C-9E3C-3B59-5C81-D24C0AD5E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605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6A59AE4-4097-E33D-A24A-23106F3B6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5E454FB-4967-A321-4FF1-43641B827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DE55D3-DC29-EE4B-A999-4B48D11D4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320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61E63-C1C9-E2CF-8C04-4BF7140C4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68BD4C-8401-ADCD-4E62-8ADD9C0D4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65F63C-DA46-3B9E-72E5-972EDAA8D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30F3DA-5028-3285-CE61-33902536D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79D11D-08C6-6E37-999B-D43E941B3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874BD5-8F1A-6431-A5E9-26E8A08C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557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D5FAF-F6A2-1987-F332-D83C8A44F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783B25-0CC3-8DEC-46D4-D0F0B4F5FF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87809D-0E84-C1ED-109B-D0C545AAC1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2E887A-F75D-B179-6F6E-BC43DC674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995981-625B-2B7F-0998-CA6CB5CA2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BE3C25-3E57-392A-818C-3970A1F43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39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D32E51D-77AF-4615-AEDE-36A0C558F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A45138-8B9E-9FDA-3BFC-77F78AC0A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8B51CF-F453-AC3C-DA60-1E919B3A7F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EC145-617D-4C04-BCBE-A8CCDB412F05}" type="datetimeFigureOut">
              <a:rPr lang="ko-KR" altLang="en-US" smtClean="0"/>
              <a:t>2023-01-05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3ECD1C-8530-8AF6-48CB-9739512FD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8F2343-2189-2DA7-8B0C-C52C82AABD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C2544-F383-471A-87E4-9A8F83016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D959B42F-A76A-5AF3-09FE-7D2EC2329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306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31FB439-C46C-663D-959F-71EFD461A3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17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FF75169-6106-3932-FAC0-1035394DFC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025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7370D88-B45F-3C33-006E-28F242457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079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FE9BB806-806A-D29C-EA13-55B3C0FBE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95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D8FC91C0-BC63-10FB-4201-066DCD8667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999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B6C148CC-5969-A718-3946-F35DCF5AA7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74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7A0AEEDE-054E-8D32-19D4-FFD39B534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735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235463BB-618A-1E4B-6847-07AAAF054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364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67896F7-7953-39CD-E9B9-4CE90482D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11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B7DBEFA5-F1A7-DB3D-C504-F196A0D9B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46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05C717A1-212F-5387-C82E-BB12F3B8D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591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5AD4413-F877-198D-42C6-B8203C12C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431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568EC7EC-D6BC-641D-F5E1-37ED72B7F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73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424DC74-22DF-675A-A6C3-058E95C56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527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2B9C1862-39AA-9031-7790-0933D01C89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247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228C14E-0F79-99CB-9CB2-5A481BA40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343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A68C43B-2ECC-C8C6-222E-705BA13BF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978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와이드스크린</PresentationFormat>
  <Paragraphs>0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김영준</dc:creator>
  <cp:lastModifiedBy>김영준</cp:lastModifiedBy>
  <cp:revision>1</cp:revision>
  <dcterms:created xsi:type="dcterms:W3CDTF">2023-01-05T13:14:39Z</dcterms:created>
  <dcterms:modified xsi:type="dcterms:W3CDTF">2023-01-05T13:19:28Z</dcterms:modified>
</cp:coreProperties>
</file>

<file path=docProps/thumbnail.jpeg>
</file>